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8"/>
  </p:notesMasterIdLst>
  <p:sldIdLst>
    <p:sldId id="291" r:id="rId2"/>
    <p:sldId id="258" r:id="rId3"/>
    <p:sldId id="259" r:id="rId4"/>
    <p:sldId id="260" r:id="rId5"/>
    <p:sldId id="284" r:id="rId6"/>
    <p:sldId id="288" r:id="rId7"/>
    <p:sldId id="282" r:id="rId8"/>
    <p:sldId id="272" r:id="rId9"/>
    <p:sldId id="273" r:id="rId10"/>
    <p:sldId id="286" r:id="rId11"/>
    <p:sldId id="290" r:id="rId12"/>
    <p:sldId id="292" r:id="rId13"/>
    <p:sldId id="281" r:id="rId14"/>
    <p:sldId id="289" r:id="rId15"/>
    <p:sldId id="27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추가 사항" id="{B11A3037-DF9E-428A-80C4-6F885A470547}">
          <p14:sldIdLst>
            <p14:sldId id="291"/>
          </p14:sldIdLst>
        </p14:section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89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3081" autoAdjust="0"/>
  </p:normalViewPr>
  <p:slideViewPr>
    <p:cSldViewPr snapToGrid="0">
      <p:cViewPr varScale="1">
        <p:scale>
          <a:sx n="81" d="100"/>
          <a:sy n="81" d="100"/>
        </p:scale>
        <p:origin x="120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</a:t>
            </a:r>
            <a:r>
              <a:rPr lang="en-US" altLang="ko-KR" dirty="0"/>
              <a:t>[ </a:t>
            </a:r>
            <a:r>
              <a:rPr lang="ko-KR" altLang="en-US" dirty="0"/>
              <a:t>박진수 </a:t>
            </a:r>
            <a:r>
              <a:rPr lang="en-US" altLang="ko-KR" dirty="0"/>
              <a:t>]</a:t>
            </a:r>
          </a:p>
          <a:p>
            <a:r>
              <a:rPr lang="en-US" dirty="0"/>
              <a:t>UI [ </a:t>
            </a:r>
            <a:r>
              <a:rPr lang="ko-KR" altLang="en-US" dirty="0" err="1"/>
              <a:t>윤도균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 err="1">
                <a:latin typeface="+mn-ea"/>
              </a:rPr>
              <a:t>윤도균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 [ </a:t>
            </a:r>
            <a:r>
              <a:rPr lang="ko-KR" altLang="en-US" dirty="0">
                <a:latin typeface="+mn-ea"/>
              </a:rPr>
              <a:t>박진수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>
                <a:latin typeface="+mn-ea"/>
              </a:rPr>
              <a:t>박진수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 err="1">
                <a:latin typeface="+mn-ea"/>
              </a:rPr>
              <a:t>윤도균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]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EC7F-74C5-40AA-B634-DD4314FEC5D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3B7B-089B-46CD-AEFB-F20FE988EF8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B145-471E-4CB3-AC9B-F878444BB69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58AA-16D5-40E6-BE9B-48927176CE9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98FE-466C-4721-8371-740BAE0C56C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92BF-48C3-43DB-9896-004B81991FF8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73B1-23A2-4A10-AF66-1E2C687B274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r>
              <a:rPr lang="en-US" altLang="ko-KR" dirty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3787-DA25-4C18-A7FF-D039CB3943E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5977-43CC-4486-82AB-4539BC73423A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7246-CAD0-42F2-9CA8-AE3BB1EAF0C5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07B1-6D3C-4F21-8D89-A910667F59F4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FC8E-D386-4AAE-B9A2-4A76287CE7E1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A525-91C4-4B13-BDC5-87B0E750631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7BCE8C-C7B3-457B-BD7D-C8066723174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EFC4FA-8E7C-4FA4-AA0F-F738C19F600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9F3AD-8679-4BB1-BA8F-6B7D41C3711E}"/>
              </a:ext>
            </a:extLst>
          </p:cNvPr>
          <p:cNvSpPr txBox="1"/>
          <p:nvPr/>
        </p:nvSpPr>
        <p:spPr>
          <a:xfrm>
            <a:off x="1194098" y="2086984"/>
            <a:ext cx="6074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 요구 사항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목차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페이지 표시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스크린 샷 바꿀 것 있으면 체크하거나 교체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역할 분담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예상 일정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구현 내용에 대한 설명 추가</a:t>
            </a:r>
            <a:endParaRPr lang="en-US" altLang="ko-KR" dirty="0"/>
          </a:p>
          <a:p>
            <a:r>
              <a:rPr lang="ko-KR" altLang="en-US" dirty="0"/>
              <a:t>더 어필하고 싶은 부분이 있으면 추가</a:t>
            </a:r>
            <a:endParaRPr lang="en-US" altLang="ko-KR" dirty="0"/>
          </a:p>
          <a:p>
            <a:r>
              <a:rPr lang="ko-KR" altLang="en-US" u="sng" dirty="0"/>
              <a:t>어떻게 개발했는지에 대한 설명 태그</a:t>
            </a:r>
            <a:endParaRPr lang="en-US" altLang="ko-KR" u="sng" dirty="0"/>
          </a:p>
          <a:p>
            <a:r>
              <a:rPr lang="en-US" altLang="ko-KR" dirty="0"/>
              <a:t>(</a:t>
            </a:r>
            <a:r>
              <a:rPr lang="ko-KR" altLang="en-US" dirty="0"/>
              <a:t>안 쓰면 당일 질문이 나오면 그 때 당사자가 설명해도 돼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F930A-2F87-4510-BE4B-BA110D4597F9}"/>
              </a:ext>
            </a:extLst>
          </p:cNvPr>
          <p:cNvSpPr txBox="1"/>
          <p:nvPr/>
        </p:nvSpPr>
        <p:spPr>
          <a:xfrm>
            <a:off x="344245" y="650837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페이지의 슬라이드 노트에 쓸 것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E09EEC-EAA7-4A2B-8152-D39AA62CBF91}"/>
              </a:ext>
            </a:extLst>
          </p:cNvPr>
          <p:cNvSpPr/>
          <p:nvPr/>
        </p:nvSpPr>
        <p:spPr>
          <a:xfrm>
            <a:off x="344245" y="5583219"/>
            <a:ext cx="925157" cy="1274781"/>
          </a:xfrm>
          <a:custGeom>
            <a:avLst/>
            <a:gdLst>
              <a:gd name="connsiteX0" fmla="*/ 699247 w 699247"/>
              <a:gd name="connsiteY0" fmla="*/ 0 h 925157"/>
              <a:gd name="connsiteX1" fmla="*/ 484094 w 699247"/>
              <a:gd name="connsiteY1" fmla="*/ 10757 h 925157"/>
              <a:gd name="connsiteX2" fmla="*/ 451821 w 699247"/>
              <a:gd name="connsiteY2" fmla="*/ 21515 h 925157"/>
              <a:gd name="connsiteX3" fmla="*/ 419549 w 699247"/>
              <a:gd name="connsiteY3" fmla="*/ 43030 h 925157"/>
              <a:gd name="connsiteX4" fmla="*/ 355003 w 699247"/>
              <a:gd name="connsiteY4" fmla="*/ 118334 h 925157"/>
              <a:gd name="connsiteX5" fmla="*/ 268941 w 699247"/>
              <a:gd name="connsiteY5" fmla="*/ 182880 h 925157"/>
              <a:gd name="connsiteX6" fmla="*/ 247426 w 699247"/>
              <a:gd name="connsiteY6" fmla="*/ 236668 h 925157"/>
              <a:gd name="connsiteX7" fmla="*/ 204396 w 699247"/>
              <a:gd name="connsiteY7" fmla="*/ 268941 h 925157"/>
              <a:gd name="connsiteX8" fmla="*/ 161365 w 699247"/>
              <a:gd name="connsiteY8" fmla="*/ 311972 h 925157"/>
              <a:gd name="connsiteX9" fmla="*/ 107577 w 699247"/>
              <a:gd name="connsiteY9" fmla="*/ 398033 h 925157"/>
              <a:gd name="connsiteX10" fmla="*/ 64546 w 699247"/>
              <a:gd name="connsiteY10" fmla="*/ 494852 h 925157"/>
              <a:gd name="connsiteX11" fmla="*/ 53789 w 699247"/>
              <a:gd name="connsiteY11" fmla="*/ 527125 h 925157"/>
              <a:gd name="connsiteX12" fmla="*/ 32273 w 699247"/>
              <a:gd name="connsiteY12" fmla="*/ 559397 h 925157"/>
              <a:gd name="connsiteX13" fmla="*/ 21516 w 699247"/>
              <a:gd name="connsiteY13" fmla="*/ 602428 h 925157"/>
              <a:gd name="connsiteX14" fmla="*/ 10758 w 699247"/>
              <a:gd name="connsiteY14" fmla="*/ 634701 h 925157"/>
              <a:gd name="connsiteX15" fmla="*/ 0 w 699247"/>
              <a:gd name="connsiteY15" fmla="*/ 925157 h 92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9247" h="925157">
                <a:moveTo>
                  <a:pt x="699247" y="0"/>
                </a:moveTo>
                <a:cubicBezTo>
                  <a:pt x="627529" y="3586"/>
                  <a:pt x="555631" y="4536"/>
                  <a:pt x="484094" y="10757"/>
                </a:cubicBezTo>
                <a:cubicBezTo>
                  <a:pt x="472797" y="11739"/>
                  <a:pt x="461963" y="16444"/>
                  <a:pt x="451821" y="21515"/>
                </a:cubicBezTo>
                <a:cubicBezTo>
                  <a:pt x="440257" y="27297"/>
                  <a:pt x="429481" y="34753"/>
                  <a:pt x="419549" y="43030"/>
                </a:cubicBezTo>
                <a:cubicBezTo>
                  <a:pt x="276740" y="162039"/>
                  <a:pt x="511732" y="-24146"/>
                  <a:pt x="355003" y="118334"/>
                </a:cubicBezTo>
                <a:cubicBezTo>
                  <a:pt x="328469" y="142455"/>
                  <a:pt x="268941" y="182880"/>
                  <a:pt x="268941" y="182880"/>
                </a:cubicBezTo>
                <a:cubicBezTo>
                  <a:pt x="261769" y="200809"/>
                  <a:pt x="259012" y="221220"/>
                  <a:pt x="247426" y="236668"/>
                </a:cubicBezTo>
                <a:cubicBezTo>
                  <a:pt x="236669" y="251011"/>
                  <a:pt x="217889" y="257134"/>
                  <a:pt x="204396" y="268941"/>
                </a:cubicBezTo>
                <a:cubicBezTo>
                  <a:pt x="189130" y="282299"/>
                  <a:pt x="175709" y="297628"/>
                  <a:pt x="161365" y="311972"/>
                </a:cubicBezTo>
                <a:cubicBezTo>
                  <a:pt x="113004" y="432875"/>
                  <a:pt x="170203" y="310358"/>
                  <a:pt x="107577" y="398033"/>
                </a:cubicBezTo>
                <a:cubicBezTo>
                  <a:pt x="94706" y="416052"/>
                  <a:pt x="71206" y="477090"/>
                  <a:pt x="64546" y="494852"/>
                </a:cubicBezTo>
                <a:cubicBezTo>
                  <a:pt x="60565" y="505470"/>
                  <a:pt x="58860" y="516983"/>
                  <a:pt x="53789" y="527125"/>
                </a:cubicBezTo>
                <a:cubicBezTo>
                  <a:pt x="48007" y="538689"/>
                  <a:pt x="39445" y="548640"/>
                  <a:pt x="32273" y="559397"/>
                </a:cubicBezTo>
                <a:cubicBezTo>
                  <a:pt x="28687" y="573741"/>
                  <a:pt x="25578" y="588212"/>
                  <a:pt x="21516" y="602428"/>
                </a:cubicBezTo>
                <a:cubicBezTo>
                  <a:pt x="18401" y="613331"/>
                  <a:pt x="11566" y="623390"/>
                  <a:pt x="10758" y="634701"/>
                </a:cubicBezTo>
                <a:cubicBezTo>
                  <a:pt x="-287" y="789321"/>
                  <a:pt x="0" y="823634"/>
                  <a:pt x="0" y="925157"/>
                </a:cubicBez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0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 동기화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 동기화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플레이어의 무기에 따라 다른 이펙트 출력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 사용시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이펙트 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A7CF9-8DB3-48DB-9C93-9062A3FD8741}"/>
              </a:ext>
            </a:extLst>
          </p:cNvPr>
          <p:cNvSpPr txBox="1"/>
          <p:nvPr/>
        </p:nvSpPr>
        <p:spPr>
          <a:xfrm>
            <a:off x="1953125" y="2222287"/>
            <a:ext cx="8303172" cy="50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멀티 쓰레드를 이용한 임시 서버를 구축해 클라이언트와 데이터 동기화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AAA808D-DEFF-4594-A849-9068495BA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173926"/>
              </p:ext>
            </p:extLst>
          </p:nvPr>
        </p:nvGraphicFramePr>
        <p:xfrm>
          <a:off x="819150" y="2222500"/>
          <a:ext cx="10553700" cy="386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918081">
                <a:tc>
                  <a:txBody>
                    <a:bodyPr/>
                    <a:lstStyle/>
                    <a:p>
                      <a:r>
                        <a:rPr lang="ko-KR" altLang="en-US" dirty="0"/>
                        <a:t>김대훈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서버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박진수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클라이언트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윤도균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클라이언트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294525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캐릭터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 제작</a:t>
                      </a: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dirty="0"/>
                        <a:t>- </a:t>
                      </a:r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동기화</a:t>
                      </a: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애니메이션 동기화</a:t>
                      </a: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dirty="0"/>
                        <a:t>- </a:t>
                      </a:r>
                      <a:r>
                        <a:rPr lang="ko-KR" altLang="en-US" sz="1400" dirty="0"/>
                        <a:t>이펙트 동기화</a:t>
                      </a:r>
                      <a:endParaRPr lang="en-US" altLang="ko-KR" sz="1400" dirty="0"/>
                    </a:p>
                    <a:p>
                      <a:pPr marL="0" indent="0">
                        <a:buFontTx/>
                        <a:buNone/>
                      </a:pPr>
                      <a:endParaRPr lang="en-US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플레이어의 입장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퇴장 처리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노말</a:t>
                      </a:r>
                      <a:r>
                        <a:rPr lang="ko-KR" altLang="en-US" sz="1400" dirty="0"/>
                        <a:t> 매핑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스페큘러</a:t>
                      </a:r>
                      <a:r>
                        <a:rPr lang="ko-KR" altLang="en-US" sz="1400" dirty="0"/>
                        <a:t> 매핑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환경 매핑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스키닝</a:t>
                      </a:r>
                      <a:r>
                        <a:rPr lang="ko-KR" altLang="en-US" sz="1400" dirty="0"/>
                        <a:t> 애니메이션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이펙트 효과</a:t>
                      </a:r>
                      <a:endParaRPr lang="en-US" altLang="ko-KR" sz="14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- UI</a:t>
                      </a:r>
                    </a:p>
                    <a:p>
                      <a:r>
                        <a:rPr lang="en-US" sz="1400" dirty="0"/>
                        <a:t>[ HP, </a:t>
                      </a:r>
                      <a:r>
                        <a:rPr lang="ko-KR" altLang="en-US" sz="1400" dirty="0"/>
                        <a:t>부스터 게이지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장전된 총알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팀 점수 현황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로비</a:t>
                      </a:r>
                      <a:r>
                        <a:rPr lang="en-US" altLang="ko-KR" sz="1400" dirty="0"/>
                        <a:t> ]</a:t>
                      </a:r>
                    </a:p>
                    <a:p>
                      <a:endParaRPr lang="en-US" altLang="ko-KR" sz="1400" dirty="0"/>
                    </a:p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사운드 동기화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434B4-48E0-4762-9F20-1F3B8A54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1038D-FB48-433A-BC40-9781B67E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페이지의 앞으로 남은 과제에 대한 분담 표시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A1B0EA4A-4293-4F6D-9DF9-F4E9E25D9239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26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38817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533400"/>
            <a:ext cx="5365218" cy="5745480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</a:t>
            </a:r>
            <a:endParaRPr lang="en-US" altLang="ko-KR" dirty="0">
              <a:latin typeface="+mn-ea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ko-KR" altLang="en-US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</a:t>
            </a: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</a:t>
            </a:r>
            <a:endParaRPr lang="en-US" altLang="ko-KR" dirty="0">
              <a:latin typeface="+mn-ea"/>
            </a:endParaRPr>
          </a:p>
          <a:p>
            <a:pPr marL="514350" lvl="1" indent="0">
              <a:spcBef>
                <a:spcPts val="0"/>
              </a:spcBef>
              <a:buSzPts val="1800"/>
              <a:buNone/>
            </a:pPr>
            <a:endParaRPr lang="ko-KR" altLang="en-US" dirty="0">
              <a:latin typeface="+mn-ea"/>
            </a:endParaRPr>
          </a:p>
          <a:p>
            <a:pPr marL="584200" marR="0" lvl="0" indent="-457200" rtl="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endParaRPr lang="en-US" altLang="ko-KR" dirty="0">
              <a:latin typeface="+mn-ea"/>
            </a:endParaRPr>
          </a:p>
          <a:p>
            <a:pPr marL="46990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상승</a:t>
            </a:r>
            <a:r>
              <a:rPr lang="en-US" altLang="ko-KR" dirty="0">
                <a:latin typeface="+mn-ea"/>
              </a:rPr>
              <a:t>) / V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하강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C593C1E-F81F-49F6-9622-188F61DE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606</Words>
  <Application>Microsoft Office PowerPoint</Application>
  <PresentationFormat>와이드스크린</PresentationFormat>
  <Paragraphs>207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Adobe Garamond Pro</vt:lpstr>
      <vt:lpstr>Noto Sans Symbols</vt:lpstr>
      <vt:lpstr>맑은 고딕</vt:lpstr>
      <vt:lpstr>함초롬바탕</vt:lpstr>
      <vt:lpstr>휴먼엑스포</vt:lpstr>
      <vt:lpstr>Arial</vt:lpstr>
      <vt:lpstr>Century Gothic</vt:lpstr>
      <vt:lpstr>Wingdings</vt:lpstr>
      <vt:lpstr>Wingdings 2</vt:lpstr>
      <vt:lpstr>명언</vt:lpstr>
      <vt:lpstr>PowerPoint 프레젠테이션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</vt:lpstr>
      <vt:lpstr>사운드</vt:lpstr>
      <vt:lpstr>역할 분담</vt:lpstr>
      <vt:lpstr>남은 개발 과제</vt:lpstr>
      <vt:lpstr>역할 분담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대훈 김</cp:lastModifiedBy>
  <cp:revision>102</cp:revision>
  <dcterms:created xsi:type="dcterms:W3CDTF">2019-05-06T06:07:31Z</dcterms:created>
  <dcterms:modified xsi:type="dcterms:W3CDTF">2019-05-07T14:05:47Z</dcterms:modified>
</cp:coreProperties>
</file>